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労働衛生教育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LOW BACK PAIN PREVENTION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腰痛予防 労働衛生教育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実務対応コース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基発0618第1号準拠 ／ 約2時間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腰痛は「作業×環境×個人」の重層リスク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単一対策ではなく4要素を組み合わせる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リスクアセスメントを定常運用に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4STEPを年1回以上、変更時にも再実施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補助具と教育で属人化を断つ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リフト・スライディング等の活用が前提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記録と再評価が継続改善の核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教育・健診・RAは3年保存、毎年見直し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なぜ今、腰痛予防か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業務上疾病の中で腰痛が占める比率と社会的影響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腰痛予防対策指針の4要素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作業管理・作業環境管理・健康管理・労働衛生教育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作業別リスクプロファイル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建設・製造・福祉医療・運輸・事務VDTの傾向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リスクアセスメント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危険源特定→見積り→対策→実施・記録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作業姿勢・動作の原則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重量物取扱いとVDT作業の具体ポイント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体操と管理者の責務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5分ルーチンと法定責任の整理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なぜ今、腰痛予防か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60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業務上疾病に占める腰痛の比率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出典：厚生労働省「業務上疾病発生状況等調査」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業種別 腰痛発生率の傾向（相対値）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陸上貨物運送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保健衛生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2924251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742371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社会福祉施設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286914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105034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0.61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649577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467697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1087221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905341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※陸上貨物運送業の発生率を1.00として正規化した業種別傾向の概算。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腰痛予防対策指針の4要素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平成25年改訂「職場における腰痛予防対策指針」が定める使用者の取組み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作業管理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自動化・省力化、作業姿勢・動作、作業の実施体制、作業標準、休憩・作業量・作業時間、靴・服装・手袋、補助器具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作業環境管理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温度（寒冷を避ける）、照明（不適切な姿勢を防ぐ）、作業床面（凹凸・段差・滑り防止）、作業空間・設備の配置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健康管理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作業者の健康診断、腰痛予防体操の実施、職場における対応（早期受診の勧奨）、心理・社会的要因への配慮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労働衛生教育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雇入れ時・配置替え時の教育、作業従事者への定期的な教育、管理監督者への教育、補助具の正しい使い方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RISK PROFILE BY INDUSTRY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作業別リスクプロファイル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業種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主な負荷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代表動作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重点対策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重量物・不整地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持上げ・運搬・中腰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補助具・分解搬送・休憩設計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反復・立位・ひねり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組立・搬送・台上作業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作業台高さ・自動化・配置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福祉・医療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対人介助・移乗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抱上げ・前傾・ひねり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リフト・スライディング・2人介助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陸上運輸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長時間座位・荷扱い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運転・積込・荷降し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シート姿勢・パレット化・分割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事務VDT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静的姿勢・前傾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PC作業・電話・書類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椅子・モニター高・小休止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出典：基発0618第1号 別紙 各業種別ガイドラインより要約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RISK ASSESSMENT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腰痛のリスクアセスメント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安衛則第577条の2の趣旨に沿い、現場で実行可能な手順に落とし込む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危険源の特定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重量・姿勢・反復・環境を作業ごとに洗い出し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リスクの見積り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重篤度×頻度×可能性で優先度を点数化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対策の検討・選定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排除→代替→工学→管理→保護で選定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実施・記録・見直し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記録3年保存、定期見直しと再評価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POSTURE &amp; MOTION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作業姿勢・動作の原則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HEAVY LIFTING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重量物取扱い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持上げ前に足幅を肩幅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体に荷を密着させて重心を近づける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膝を曲げて腰を落とす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背中はまっすぐ。腰だけで持ち上げない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ひねり動作を避ける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体の正面で扱い、向きは足から変える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単独取扱い重量の上限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男性は体重の約40％以下、女性は約24％以下を目安（指針）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VDT WORK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VDT作業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椅子は深く腰掛け背を支持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骨盤を立てて腰部の前弯を保つ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モニター上端を視線水平に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距離は概ね40cm以上を確保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連続作業は1時間以内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10〜15分の小休止で姿勢をリセット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肘・手首は概ね水平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キーボード位置で肩の緊張を抑制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5-MINUTE ROUTINE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腰痛予防体操 5分ルーチン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始業前または小休止に。痛みのある場合は中止し医師に相談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骨盤前後傾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仰向けまたは座位で骨盤をゆっくり前後に動かす（30秒）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体側ストレッチ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立位で片手を頭上に伸ばし反対側へ側屈（左右各30秒）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ハムストリング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椅子座位で片脚を伸ばし、ももの裏を伸ばす（左右各30秒）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キャット&amp;カウ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四つ這いで背中を丸める・反らすを繰り返す（60秒）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体幹ひねり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椅子座位で上体をゆっくり左右にひねる（左右各30秒）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MANAGER'S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管理者の責務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安衛法第59条（雇入時等）・第60条の2（従事者への安全衛生教育の努力義務）および関係指針に基づく使用者の取組み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健康診断の実施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配置前および定期。腰部の自覚症状・既往歴を含めた問診を組み込む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職場巡視・現場確認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補助具の使用状況、姿勢、休憩取得を定期的に確認し改善指示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教育の計画的実施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雇入れ時・配置替え時、年1回以上の再教育を年間計画に明記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記録の保存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教育記録・健診記録・RA記録を3年以上保存し、是正履歴を残す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