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労働衛生教育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NOISE-INDUCED HEARING LOSS PREVENTION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騒音障害防止 労働衛生教育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令和5年改訂ガイドライン対応コース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基発0420第2号（令和5年改訂）準拠 ／ 約1.5時間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騒音性難聴は不可逆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予防が唯一の対策。早期発見で進行を抑える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測定起点で4要素を運用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LAeq,8hで管理区分を決め、対策を選択する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発生源対策を最優先に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保護具は最後の砦。発生源・伝播・受音の順で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健診と記録で継続改善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特殊健診6月以内ごと、保健指導で進行抑制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なぜ今、騒音障害防止か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騒音性難聴の不可逆性と令和5年改訂の背景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騒音対策の4要素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作業環境管理・作業管理・聴覚保護具・健康管理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等価騒音レベル管理区分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LAeq,8hに基づく第I/II/III管理区分の判定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騒音管理 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測定→区分判定→低減対策→聴覚保護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騒音源対策と聴覚保護具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発生源・伝播対策とNRR/SNRに基づく選定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聴力検査5ステップと事業者責務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雇入→定期→特殊→所見→保健指導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なぜ今、騒音障害防止か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85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dB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騒音障害防止ガイドライン 管理区分Iの境界レベル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出典：厚生労働省「業務上疾病発生状況等調査」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業種別 騒音性難聴認定の傾向（相対値）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製造業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建設業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2661818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479938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0.71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運輸業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1424635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242755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0.38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廃棄物処理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899769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717889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0.24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その他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674827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492947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0.18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※製造業の認定件数を1.00として正規化した業種別傾向の概算。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PILLARS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騒音対策の4要素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令和5年4月20日改訂「騒音障害防止のためのガイドライン」（基発0420第2号）に基づく取組み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作業環境管理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6月以内ごとの作業環境測定、A・B測定の実施、管理区分判定、結果の掲示・記録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作業管理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騒音作業の時間制限・配置、休憩取得、表示・標識、立入禁止・許可制の運用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聴覚保護具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NRR/SNRに基づく選定、装着訓練、定期点検・交換、適合確認とフィットテスト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健康管理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雇入時・定期・特殊健診（聴力検査）、所見者の保健指導、産業医連携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NOISE MANAGEMENT CATEGORIES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等価騒音レベル管理区分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管理区分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LAeq,8h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措置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聴力検査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第I管理区分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85dB未満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現状維持。継続測定で監視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雇入時・定期健診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999232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999232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第II管理区分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999232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999232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85dB以上90dB未満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999232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999232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聴覚保護具の使用、表示、教育、低減対策の検討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999232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999232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雇入時・定期＋特殊健診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666744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666744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第III管理区分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666744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666744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90dB以上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666744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666744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発生源・伝播対策の実施、保護具着用義務、立入制限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666744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666744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雇入時・定期＋特殊健診（強化）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334256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334256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強烈な騒音発生場所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334256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334256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概ね90dB以上の継続作業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334256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334256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施設・設備の改善、保護具着用、教育徹底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334256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334256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特殊健診を6月以内ごと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001768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5001768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著しい騒音発生場所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5001768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5001768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概ね85dB以上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5001768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5001768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保護具支給、表示、作業時間管理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5001768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5001768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定期＋特殊健診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出典：基発0420第2号「騒音障害防止のためのガイドライン」（令和5年改訂）より要約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NOISE MANAGEMENT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騒音管理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ガイドラインの運用は「測定起点」。実態把握から低減・保護まで一貫運用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騒音測定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6月以内ごとに作業環境測定。LAeq,8hを把握し記録・掲示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区分判定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第I/II/III管理区分を判定し、必要措置を決定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低減対策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発生源・伝播・受音の順で対策。設備更新・遮音・吸音・消音器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聴覚保護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NRR/SNRに基づく保護具選定・装着訓練・適合確認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SOURCE &amp; PROTECTION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騒音源対策と聴覚保護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NOISE SOURCE CONTROL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騒音源対策 4ポイント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発生源対策（最優先）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低騒音機械への更新、防振・制振、適切な保守整備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伝播経路対策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遮音壁・防音パネル・吸音材で伝播を遮断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消音器・サイレンサー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排気・吸気・送風機の消音器設置で騒音低減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覆い・密閉化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騒音発生機器の囲い込み、ブース化で受音側を保護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HEARING PROTECTION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聴覚保護具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NRR/SNRで選定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騒音レベルと低減量から適合する保護具を選定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装着訓練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正しい装着方法を教育。フィットテストで適合確認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定期点検・交換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耳栓は使い捨て・耳覆いはクッション劣化で交換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選定基準の文書化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作業区分ごとの保護具仕様を明文化し統一運用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AUDIOMETRY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聴力検査 5ステップ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騒音性難聴は不可逆。早期発見と保健指導で進行を抑える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雇入時聴力検査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配置前のベースライン取得。1000Hz・4000Hzの聴力を測定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定期健診（年1回）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一般定期健診の聴力検査で経年変化を把握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特殊健診（6月以内ごと）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騒音作業従事者に対し250〜8000Hzの精密聴力検査を実施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所見者対応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4000Hz中心の閾値上昇は要注意。産業医判定で就業判断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保健指導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保護具着用の徹底、配置転換、生活面での騒音回避指導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EMPLOYER'S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事業者の責務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安衛法第65条・第66条および基発0420第2号（令和5年改訂）に基づく取組み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作業環境測定の実施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6月以内ごとに測定し、結果を記録・掲示・労働者へ周知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聴覚保護具の支給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騒音作業区分に応じた保護具を支給し、装着訓練を実施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聴力検査の実施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雇入時・定期・特殊健診を法定どおり実施し、所見者は保健指導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記録の保存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測定・健診・教育記録を法定期間（健診は5年）保存し是正履歴を残す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