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労働衛生教育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HAND-ARM VIBRATION SYNDROME PREVENTION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振動障害予防 労働衛生教育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チェーンソー・工具対応コース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基発0810第1号準拠 ／ 約2時間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振動障害は累積ばく露で発症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限界値5.0m/s²・対策値2.5m/s²の運用が要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工具選定と時間管理が両輪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低振動工具へ更新し、日振動ばく露量A(8)を管理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保温と血行が末梢を守る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防振手袋・保温・禁煙で循環悪化を防ぐ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健診と記録で早期発見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特殊健診6月以内ごと、記録5年保存で追跡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なぜ今、振動障害予防か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振動障害認定の動向と高齢化現場でのリスク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振動障害対策の4要素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工具選定・ばく露時間管理・防振保温・健康管理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工具別ばく露管理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3軸合成値a(8)と日振動ばく露限界値5.0m/s²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振動障害予防 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工具評価→ばく露計算→時間管理→健診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工具選定と保温・血行管理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低振動工具の活用と末梢循環保護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健康管理5ステップと事業者責務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特殊健診6月以内ごと、記録5年保存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なぜ今、振動障害予防か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85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振動障害労災認定における手腕系振動工具（チェーンソー含む）が占める比率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出典：厚生労働省「業務上疾病発生状況等調査」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工具種別 振動障害認定の傾向（相対値）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チェーンソー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ピックハンマー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2324404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142524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0.62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サンダー・グラインダー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1799539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17659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0.48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削岩機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274673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092793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0.34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その他振動工具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787298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605418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※チェーンソー作業の認定件数を1.00として正規化した工具別傾向の概算。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振動障害対策の4要素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振動障害予防のための作業管理指針および基発0810第1号に基づく使用者の取組み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工具選定（低振動）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低振動工具の採用、防振機構付き製品の優先、メーカー公表の3軸合成値で比較選定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ばく露時間管理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日振動ばく露量A(8)の算定、限界値5.0m/s²未満の維持、対策値2.5m/s²の運用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防振手袋・保温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防振手袋の支給と訓練、寒冷下作業の保温対策、湿潤回避と血行維持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健康管理・健診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雇入時・特殊健診6月以内ごと、自覚症状の早期把握、産業医連携と就業判定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TOOL EXPOSURE MANAGEMENT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工具別ばく露管理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工具区分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代表加速度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1日許容時間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主な対策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チェーンソー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5〜8 m/s²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2時間以内（1連続10分以内）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低振動機種、刃の点検、休憩設計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999232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999232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ピックハンマー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999232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999232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10〜25 m/s²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999232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999232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概ね30分〜1時間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999232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999232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防振ハンドル、保持力低減、交替制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666744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666744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削岩機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666744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666744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8〜20 m/s²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666744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666744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概ね1〜2時間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666744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666744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防振機構、姿勢保持、台座固定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334256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334256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サンダー・グラインダー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334256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334256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3〜8 m/s²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334256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334256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概ね2〜4時間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334256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334256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防振パッド、低速モード、定期点検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001768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5001768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インパクトレンチ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5001768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5001768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3〜10 m/s²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5001768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5001768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概ね2〜3時間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5001768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5001768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トルク管理、適正工具選定、休憩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出典：振動障害予防のための作業管理指針 ／ 基発0810第1号 ／ ISO 5349準拠の概算値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PREVENTION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振動障害予防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工具・作業ごとに評価し、ばく露を限界値以下に抑える運用へ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工具評価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メーカー値・実測の3軸合成値で工具を評価、低振動工具へ更新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ばく露計算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日振動ばく露量A(8)を算定、限界値5.0m/s²と対策値2.5m/s²で判定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時間管理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1日の作業時間・1連続作業時間を制限し、作業日報で実績を確認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健康診断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特殊健診6月以内ごと、所見者は産業医判断で配置転換・就業制限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TOOL &amp; CIRCULATION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工具選定と保温・血行管理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TOOL SELECTION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振動工具選定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低振動工具の採用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同等性能で振動加速度の小さい機種を優先選定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防振機構付き製品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防振ハンドル・防振マウント・カウンターウェイト搭載品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メーカー公表値で比較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3軸合成値（m/s²）をカタログで確認し購入仕様に明記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定期点検と整備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刃・ベアリング・防振ゴムの摩耗で振動増加。点検記録を残す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WARMTH &amp; CIRCULATION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保温・血行管理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防振手袋の着用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用途に応じた手袋を支給し、装着方法を訓練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保温と防寒対策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末梢循環を維持。寒冷下では休憩室での復温時間を確保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こまめな休憩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1連続作業10〜30分ごとに小休止、手指のリラックス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禁煙・健康習慣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喫煙は末梢循環を悪化させる。禁煙指導と運動・栄養指導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HEALTH MANAGEMENT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健康管理 5ステップ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雇入時から退職後まで一貫した健康管理で振動障害を早期発見・予防する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雇入時健診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配置前にレイノー現象・神経症状・既往歴を確認し就業可否を判断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特殊健診（6月以内ごと）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振動工具取扱業務従事者は法定特殊健診を年2回実施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自覚症状の把握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手指のしびれ・冷感・白色化・痛みの早期申告体制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産業医連携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所見者は産業医が判定、配置転換・就業制限・要医療を決定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記録の保存（5年）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健診結果・ばく露記録・教育記録を5年以上保存し追跡可能化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EMPLOYER'S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事業者の責務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安衛法第59条・第66条および振動障害予防のための作業管理指針に基づく取組み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ばく露時間の管理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チェーンソーは2時間/日上限。日報で作業時間を実測・記録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特殊健診の実施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振動業務従事者に6月以内ごとの特殊健診を実施し、結果を保存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教育の計画的実施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雇入時・配置替時に振動・健康影響・対策の教育、年1回再教育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記録の保存（5年）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教育・健診・ばく露記録を5年以上保存、是正履歴を残す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