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労働衛生教育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HEAT STROKE PREVENTION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熱中症予防 労働衛生教育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WBGT・現場運用対応コース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基発0420第3号準拠 ／ 約1.5時間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WBGTで判断、感覚に頼らない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測定値に基づく作業計画と休憩設計が基本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暑熱順化は1週間かけて段階的に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連休明け・新規入場者は特に注意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緊急時は迷わず4STEP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意識障害は即119、冷却を並行して実施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記録と再評価で継続改善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教育・健診・対応記録を3年保存し毎年見直し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なぜ今、熱中症予防か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業務上熱中症の発生動向と2025年安衛則改正の背景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熱中症対策の4要素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作業環境管理・作業管理・健康管理・労働衛生教育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WBGT基準値と作業強度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JIS Z 8504に基づく区分と現場での運用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緊急時対応 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意識確認→搬送・冷却→119通報→記録報告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環境改善と水分・塩分摂取の原則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遮熱・送風・休憩室と計画的補給の実務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暑熱順化と事業者の責務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5日〜2週間の順化計画と法定責任の整理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なぜ今、熱中症予防か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35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業務上熱中症 死傷者に占める建設業の比率（年間平均）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出典：厚生労働省「職場における熱中症による死傷災害の発生状況」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業種別 熱中症死傷者数の傾向（相対値）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3186683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004804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0.85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運輸業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1574596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392716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0.42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警備業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1162202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980322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清掃・廃棄物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1012240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30360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※建設業の発生率を1.00として正規化した業種別傾向の概算。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PILLARS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熱中症対策の4要素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2025年6月1日施行 安衛則改正（WBGT28以上または気温31度以上の作業で措置義務化）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作業環境管理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WBGT値の測定・記録、遮熱・送風・冷房、日除け・休憩室の整備、湿度・気流の制御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休憩時間の確保、計画的水分・塩分補給、作業時間短縮・スケジュール調整、単独作業の回避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健康管理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暑熱順化、雇入時・配置替時健診、巡視と声かけ、既往歴・服薬状況の把握、体調記録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労働衛生教育・緊急対応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症状・予防の教育、緊急時連絡網の整備、報告・記録の体制、AED・冷却資材の配備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WBGT REFERENCE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WBGT基準値と作業強度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身体作業強度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WBGT基準値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対応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軽い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事務・軽作業（座位・立位での軽作業）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32.5℃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通常作業可。水分補給と巡視を励行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中程度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歩行・組立・運搬等の中等度作業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29.0℃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休憩時間延長、作業強度の見直し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やや重い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重量物取扱い・重機作業等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27.5℃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作業時間短縮、こまめな休憩、単独作業禁止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重い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つるはし・スコップ作業等の重作業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26.5℃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作業中止検討、暑熱順化未了者は配置回避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非常に重い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全身を激しく使う作業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25.0℃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原則作業中止、冷却・休憩優先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出典：JIS Z 8504 ／ 基発0420第3号 別添「職場における熱中症予防基本対策要綱」より要約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EMERGENCY RESPONSE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緊急時対応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異変を感じたら作業を中止し、迷わず4STEPを実行する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意識・症状の確認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呼びかけ反応、めまい・吐き気・けいれん・高体温の有無を確認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涼所搬送・冷却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風通しの良い日陰へ移動、衣服を緩めて首・脇・鼠径部を冷却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119通報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意識障害・経口摂取不可・改善なしは即時通報。単独で抱え込まない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記録・報告・再発防止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発生時のWBGT・作業内容・対応を記録し、原因分析と対策見直し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ENVIRONMENT &amp; HYDRATION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環境改善と補給の原則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ENVIRONMENTAL CONTROL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WBGT低減対策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遮熱・日除けの設置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直射日光を遮るシートやテント、反射塗装で輻射熱を低減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送風・気流の確保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大型扇風機・スポットクーラーで体感温度を下げる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クールシャワー・ミスト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休憩時の身体冷却。手・前腕の冷水浸漬も有効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冷房付き休憩室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横になれる広さを確保し、飲料・塩分・氷を常備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HYDRATION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水分・塩分摂取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こまめに先取りで補給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喉が渇く前に20〜30分ごと、コップ1杯を目安に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塩分濃度0.1〜0.2%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スポーツドリンクや経口補水液で電解質を補う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計画的な補給時刻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作業前・休憩時・作業後を必ずセット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1日1.2L以上を目安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高温多湿環境では汗量に応じてさらに増やす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HEAT ACCLIMATIZATION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暑熱順化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順化未了者の発症リスクが高い。最初の1週間は段階的に作業時間を増やす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1日目 短時間慣らし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通常の50%程度の作業時間に抑え、こまめに休憩を入れる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2〜3日目 段階増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60〜70%まで作業時間を延ばし、体調観察を継続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4〜5日目 標準化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通常作業時間に近づける。水分・塩分補給は継続強化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6〜7日目 定着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通常作業時間で運用。異変時は直ちに作業中止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連休明け・新規入場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順化はリセットされる前提で再度1週間の段階増を実施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EMPLOYER'S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事業者の責務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安衛法第22条・第59条および基発0420第3号、2025年6月1日施行の安衛則改正に基づく取組み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WBGT測定と記録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高温多湿作業場で作業前・作業中の測定を行い、結果を記録・掲示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巡視と体調確認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管理者による定期巡視と声かけ、単独作業の回避と相互観察体制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教育・訓練の実施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雇入時・配置替時に症状・予防・緊急対応を教育、年1回以上の再教育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報告・記録体制の整備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緊急連絡網と発生時報告フロー、健診・教育・対応記録を3年以上保存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