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化学物質管理教育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CHEMICAL RISK ASSESSMENT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化学物質RA実務教育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自律的化学物質管理対応コース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安衛法第57条の3準拠 ／ 約2.5〜4時間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自律管理は4要素で回す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管理者選任・RA・ばく露低減・健康障害防止を一体運用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SDS／GHSが実務の起点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国際化学物質情報源を活用し4STEPで判断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4階層で確実に低減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排除→代替→工学→PPEの順を崩さず選定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記録保存は物質ごとに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RA記録は3年以上、がん原性物質は30年保存（一部物質）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なぜ今、化学物質RAか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自律的管理制度への移行と対象物質拡大の背景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自律管理の4要素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化学物質管理者・RA・ばく露低減・健康障害防止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教育カリキュラム時間割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基礎・RA手法・ばく露評価・リスク低減の構成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RA 4STEPと国際情報源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GHS／SDSを活用した特定からリスク低減まで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RA手法とリスク低減4階層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ECETOC TRA等の手法と排除→代替→工学→PPE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化学物質管理者の責務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5責務と事業者の法定責務（記録保存等）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なぜ今、化学物質RAか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化学物質RA対象物が従来比で拡大した倍率（約120→約2,900物質）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出典：厚生労働省「化学物質規制の見直し」2022年5月公布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自律管理 主要管理項目の取組み状況（相対値）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SDS交付・受領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ラベル表示確認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3449116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267236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0.92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RA実施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549347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367467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0.68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ばく露評価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537106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55226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健康診断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1237183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055303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※SDS交付・受領を1.00として正規化した管理項目別取組み傾向の概算。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自律的化学物質管理の4要素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2024年4月施行・2026年4月完全施行の自律的管理制度が事業者に求める取組み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化学物質管理者の選任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リスクアセスメント対象物を製造・取扱う事業場で選任義務。職務は管理計画の策定・教育・記録（安衛則第12条の5）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リスクアセスメントの実施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安衛法第57条の3に基づく対象物のRA。新規採用・作業変更時にも実施し記録を保存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ばく露低減措置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濃度基準値以下への管理、ばく露の最小化、工学的対策・呼吸用保護具の適切な選定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健康障害防止措置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リスクに応じた健康診断、がん等遅発性疾病への対応、漏えい・異常時の応急措置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TRAINING CURRICULUM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教育カリキュラム時間割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科目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形式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化学物質管理の基礎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自律管理制度、安衛法改正、対象物拡大の概要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講義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RA手法の基礎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ECETOC TRA、CREATE-SIMPLE、CB、実測の使い分け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講義+演習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ばく露評価の実務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0.75h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濃度基準値、SDS活用、作業環境測定との違い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講義+ケース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リスク低減措置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排除→代替→工学→PPEの4階層、呼吸用保護具選定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講義+グループ演習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記録・教育・改善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0.75h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記録の保存期間、再評価、関係者への周知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講義+討議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出典：安衛法第57条の3／安衛則第34条の2の7 を整理。合計2.5〜4時間。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RISK ASSESSMENT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化学物質リスクアセスメント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GHS分類・SDS（安全データシート）等の国際化学物質情報源を活用した実務手順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化学物質の特定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取扱物質一覧化、SDS入手、GHS分類とラベル表示の確認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ばく露評価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取扱量・作業時間・換気条件からばく露濃度を推定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リスクの見積り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濃度基準値・有害性区分との比較で優先度を判定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対策実施・記録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排除・代替・工学・PPEの順で選定し記録を保存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METHODS &amp; HIERARCHY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RA手法とリスク低減4階層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ASSESSMENT METHODS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RA手法 4種類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ECETOC TRA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取扱量・作業条件からばく露を推定する欧州ツール。スクリーニングに有効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CREATE-SIMPLE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厚労省提供の簡易ツール。中小規模事業場でも入力項目が少なく使いやすい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コントロール・バンディング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GHS区分と取扱量から管理レベルを定性的に判定。専門知識不要で導入容易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実測（個人ばく露測定等）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ばく露濃度を直接測定。精度は最も高いが費用と時間を要する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HIERARCHY OF CONTROLS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リスク低減4階層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排除（Elimination）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当該化学物質の使用を中止。最も確実な低減策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代替（Substitution）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有害性のより低い物質や工程に切り替える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工学的対策（Engineering）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局所排気装置、密閉化、自動化により発散源を制御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保護具（PPE）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呼吸用・化学防護手袋等を最終手段として併用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5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化学物質管理者の5責務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安衛則第12条の5に基づき、選任から改善までを年間サイクルで運用する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選任・体制整備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事業場ごとに選任し、職務範囲と権限を明文化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管理計画の策定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RA計画、ばく露低減計画、教育計画を年間ロードマップ化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記録の作成・保存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RA記録、ばく露評価、健診結果を法定期間保存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関係者への教育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取扱者・管理監督者へSDS内容と取扱注意事項を周知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改善・再評価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作業変更・物質変更時の再RAと是正措置の実施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EMPLOYER'S LEGAL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事業者の法定責務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安衛法第57条・第57条の3および関係省令に基づく事業者の取組み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SDS交付・ラベル表示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安衛法第57条・第57条の2に基づく譲渡提供時のSDS交付とGHSラベル表示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ばく露の最小化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濃度基準値以下に管理し、可能な限りばく露を低減する努力義務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健康診断・健康管理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リスクに応じた健康診断、がん原性物質取扱者への配慮を実施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記録の保存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RA記録は3年以上、がん原性物質関連の記録は30年保存（一部物質）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